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7" r:id="rId48"/>
    <p:sldId id="308" r:id="rId49"/>
    <p:sldId id="303" r:id="rId50"/>
    <p:sldId id="304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20E893-8F82-467F-9805-291E4FAE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528" b="5397"/>
          <a:stretch/>
        </p:blipFill>
        <p:spPr>
          <a:xfrm>
            <a:off x="1401416" y="1620078"/>
            <a:ext cx="6557193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B2CA0F-E35C-4E31-987A-4F851714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6139" r="1913"/>
          <a:stretch/>
        </p:blipFill>
        <p:spPr>
          <a:xfrm>
            <a:off x="1232452" y="1749286"/>
            <a:ext cx="6619461" cy="3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14031</TotalTime>
  <Words>506</Words>
  <Application>Microsoft Office PowerPoint</Application>
  <PresentationFormat>画面に合わせる (4:3)</PresentationFormat>
  <Paragraphs>117</Paragraphs>
  <Slides>58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65</cp:revision>
  <dcterms:created xsi:type="dcterms:W3CDTF">2017-05-28T13:28:46Z</dcterms:created>
  <dcterms:modified xsi:type="dcterms:W3CDTF">2018-01-09T08:08:08Z</dcterms:modified>
</cp:coreProperties>
</file>